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">
    <p:spTree>
      <p:nvGrpSpPr>
        <p:cNvPr id="1" name="Group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</a:gradFill>
          <a:ln w="2000">
            <a:solidFill>
              <a:srgbClr val="302F2C">
                <a:tint val="65000"/>
                <a:satMod val="120000"/>
              </a:srgbClr>
            </a:solidFill>
            <a:prstDash val="solid"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3" name="Shape 43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</a:gradFill>
          <a:ln w="8890">
            <a:solidFill>
              <a:schemeClr val="lt1"/>
            </a:solidFill>
            <a:prstDash val="solid"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722376" y="1820206"/>
            <a:ext cx="7772400" cy="1828800"/>
          </a:xfrm>
          <a:prstGeom prst="rect">
            <a:avLst/>
          </a:prstGeom>
        </p:spPr>
        <p:txBody>
          <a:bodyPr lIns="45720" rIns="45720" bIns="45720"/>
          <a:lstStyle>
            <a:defPPr/>
            <a:lvl1pPr lvl="0"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</a:defRPr>
            </a:lvl1pPr>
          </a:lstStyle>
          <a:p>
            <a:r>
              <a:t>Образец заголовка</a:t>
            </a:r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  <a:prstGeom prst="rect">
            <a:avLst/>
          </a:prstGeom>
        </p:spPr>
        <p:txBody>
          <a:bodyPr lIns="182880" tIns="0"/>
          <a:lstStyle>
            <a:defPPr/>
            <a:lvl1pPr marL="36576" lvl="0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lvl="1" indent="0" algn="ctr">
              <a:buNone/>
            </a:lvl2pPr>
            <a:lvl3pPr marL="914400" lvl="2" indent="0" algn="ctr">
              <a:buNone/>
            </a:lvl3pPr>
            <a:lvl4pPr marL="1371600" lvl="3" indent="0" algn="ctr">
              <a:buNone/>
            </a:lvl4pPr>
            <a:lvl5pPr marL="1828800" lvl="4" indent="0" algn="ctr">
              <a:buNone/>
            </a:lvl5pPr>
            <a:lvl6pPr marL="2286000" lvl="5" indent="0" algn="ctr">
              <a:buNone/>
            </a:lvl6pPr>
            <a:lvl7pPr marL="2743200" lvl="6" indent="0" algn="ctr">
              <a:buNone/>
            </a:lvl7pPr>
            <a:lvl8pPr marL="3200400" lvl="7" indent="0" algn="ctr">
              <a:buNone/>
            </a:lvl8pPr>
            <a:lvl9pPr marL="3657600" lvl="8" indent="0" algn="ctr">
              <a:buNone/>
            </a:lvl9pPr>
          </a:lstStyle>
          <a:p>
            <a:r>
              <a:t>Образец подзаголовка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11.09.2017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Group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502919" y="4983480"/>
            <a:ext cx="8183880" cy="1051560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502919" y="530352"/>
            <a:ext cx="8183880" cy="4187952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11.09.2017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Group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6629400" y="533404"/>
            <a:ext cx="1981200" cy="5257799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533400" y="533402"/>
            <a:ext cx="5943600" cy="5257801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11.09.2017</a:t>
            </a:r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Group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502919" y="4983480"/>
            <a:ext cx="8183880" cy="1051560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502919" y="530352"/>
            <a:ext cx="8183880" cy="4187952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11.09.2017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Title and Subtitle">
    <p:spTree>
      <p:nvGrpSpPr>
        <p:cNvPr id="1" name="Group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</a:gradFill>
          <a:ln w="2000">
            <a:solidFill>
              <a:srgbClr val="302F2C">
                <a:tint val="65000"/>
                <a:satMod val="120000"/>
              </a:srgbClr>
            </a:solidFill>
            <a:prstDash val="solid"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3" name="Shape 73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</a:gradFill>
          <a:ln w="8890">
            <a:solidFill>
              <a:schemeClr val="lt1"/>
            </a:solidFill>
            <a:prstDash val="solid"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  <a:prstGeom prst="rect">
            <a:avLst/>
          </a:prstGeom>
        </p:spPr>
        <p:txBody>
          <a:bodyPr lIns="91440" bIns="0" anchor="b"/>
          <a:lstStyle>
            <a:defPPr/>
            <a:lvl1pPr lvl="0"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</a:defRPr>
            </a:lvl1pPr>
          </a:lstStyle>
          <a:p>
            <a:r>
              <a:t>Образец заголовка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3"/>
          </a:xfrm>
          <a:prstGeom prst="rect">
            <a:avLst/>
          </a:prstGeom>
        </p:spPr>
        <p:txBody>
          <a:bodyPr lIns="118871" tIns="0" anchor="t"/>
          <a:lstStyle>
            <a:defPPr/>
            <a:lvl1pPr marL="0" marR="36576" lvl="0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</a:defRPr>
            </a:lvl1pPr>
            <a:lvl2pPr lv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lvl="2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lvl="3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lvl="4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t>Образец текста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11.09.2017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lide Title">
    <p:spTree>
      <p:nvGrpSpPr>
        <p:cNvPr id="1" name="Group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11.09.2017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 and Two Columns">
    <p:spTree>
      <p:nvGrpSpPr>
        <p:cNvPr id="1" name="Group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514352" y="530352"/>
            <a:ext cx="3931920" cy="4389120"/>
          </a:xfrm>
          <a:prstGeom prst="rect">
            <a:avLst/>
          </a:prstGeom>
        </p:spPr>
        <p:txBody>
          <a:bodyPr/>
          <a:lstStyle>
            <a:defPPr/>
            <a:lvl1pPr lvl="0">
              <a:defRPr sz="2600"/>
            </a:lvl1pPr>
            <a:lvl2pPr lvl="1">
              <a:defRPr sz="2200"/>
            </a:lvl2pPr>
            <a:lvl3pPr lvl="2">
              <a:defRPr sz="2000"/>
            </a:lvl3pPr>
            <a:lvl4pPr lvl="3">
              <a:defRPr sz="1800"/>
            </a:lvl4pPr>
            <a:lvl5pPr lvl="4">
              <a:defRPr sz="1800"/>
            </a:lvl5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12" name="Shape 12"/>
          <p:cNvSpPr txBox="1">
            <a:spLocks noGrp="1"/>
          </p:cNvSpPr>
          <p:nvPr>
            <p:ph type="body" idx="2"/>
          </p:nvPr>
        </p:nvSpPr>
        <p:spPr>
          <a:xfrm>
            <a:off x="4755360" y="530352"/>
            <a:ext cx="3931920" cy="4389120"/>
          </a:xfrm>
          <a:prstGeom prst="rect">
            <a:avLst/>
          </a:prstGeom>
        </p:spPr>
        <p:txBody>
          <a:bodyPr/>
          <a:lstStyle>
            <a:defPPr/>
            <a:lvl1pPr lvl="0">
              <a:defRPr sz="2600"/>
            </a:lvl1pPr>
            <a:lvl2pPr lvl="1">
              <a:defRPr sz="2200"/>
            </a:lvl2pPr>
            <a:lvl3pPr lvl="2">
              <a:defRPr sz="2000"/>
            </a:lvl3pPr>
            <a:lvl4pPr lvl="3">
              <a:defRPr sz="1800"/>
            </a:lvl4pPr>
            <a:lvl5pPr lvl="4">
              <a:defRPr sz="1800"/>
            </a:lvl5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11.09.2017</a:t>
            </a:r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Group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</a:gradFill>
          <a:ln w="2000">
            <a:solidFill>
              <a:srgbClr val="302F2C">
                <a:tint val="65000"/>
                <a:satMod val="120000"/>
              </a:srgbClr>
            </a:solidFill>
            <a:prstDash val="solid"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11.09.2017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Group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502919" y="4983480"/>
            <a:ext cx="8183880" cy="1051560"/>
          </a:xfrm>
          <a:prstGeom prst="rect">
            <a:avLst/>
          </a:prstGeom>
        </p:spPr>
        <p:txBody>
          <a:bodyPr anchor="b"/>
          <a:lstStyle>
            <a:defPPr/>
            <a:lvl1pPr lvl="0">
              <a:defRPr b="1"/>
            </a:lvl1pPr>
          </a:lstStyle>
          <a:p>
            <a:r>
              <a:t>Образец заголовка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607224" y="579438"/>
            <a:ext cx="3931919" cy="792162"/>
          </a:xfrm>
          <a:prstGeom prst="rect">
            <a:avLst/>
          </a:prstGeom>
        </p:spPr>
        <p:txBody>
          <a:bodyPr lIns="146304" anchor="ctr"/>
          <a:lstStyle>
            <a:defPPr/>
            <a:lvl1pPr marL="0" lvl="0" indent="0" algn="l">
              <a:buNone/>
              <a:defRPr sz="2400" b="1">
                <a:solidFill>
                  <a:schemeClr val="tx1"/>
                </a:solidFill>
              </a:defRPr>
            </a:lvl1pPr>
            <a:lvl2pPr lvl="1">
              <a:buNone/>
              <a:defRPr sz="2000" b="1"/>
            </a:lvl2pPr>
            <a:lvl3pPr lvl="2">
              <a:buNone/>
              <a:defRPr sz="1800" b="1"/>
            </a:lvl3pPr>
            <a:lvl4pPr lvl="3">
              <a:buNone/>
              <a:defRPr sz="1600" b="1"/>
            </a:lvl4pPr>
            <a:lvl5pPr lvl="4">
              <a:buNone/>
              <a:defRPr sz="1600" b="1"/>
            </a:lvl5pPr>
          </a:lstStyle>
          <a:p>
            <a:pPr lvl="0"/>
            <a:r>
              <a:t>Образец текста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3"/>
          </p:nvPr>
        </p:nvSpPr>
        <p:spPr>
          <a:xfrm>
            <a:off x="4652169" y="579438"/>
            <a:ext cx="3931920" cy="792162"/>
          </a:xfrm>
          <a:prstGeom prst="rect">
            <a:avLst/>
          </a:prstGeom>
        </p:spPr>
        <p:txBody>
          <a:bodyPr lIns="137160" anchor="ctr"/>
          <a:lstStyle>
            <a:defPPr/>
            <a:lvl1pPr marL="0" lvl="0" indent="0" algn="l">
              <a:buNone/>
              <a:defRPr sz="2400" b="1">
                <a:solidFill>
                  <a:schemeClr val="tx1"/>
                </a:solidFill>
              </a:defRPr>
            </a:lvl1pPr>
            <a:lvl2pPr lvl="1">
              <a:buNone/>
              <a:defRPr sz="2000" b="1"/>
            </a:lvl2pPr>
            <a:lvl3pPr lvl="2">
              <a:buNone/>
              <a:defRPr sz="1800" b="1"/>
            </a:lvl3pPr>
            <a:lvl4pPr lvl="3">
              <a:buNone/>
              <a:defRPr sz="1600" b="1"/>
            </a:lvl4pPr>
            <a:lvl5pPr lvl="4">
              <a:buNone/>
              <a:defRPr sz="1600" b="1"/>
            </a:lvl5pPr>
          </a:lstStyle>
          <a:p>
            <a:pPr lvl="0"/>
            <a:r>
              <a:t>Образец текста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607224" y="1447800"/>
            <a:ext cx="3931919" cy="3489959"/>
          </a:xfrm>
          <a:prstGeom prst="rect">
            <a:avLst/>
          </a:prstGeom>
        </p:spPr>
        <p:txBody>
          <a:bodyPr anchor="t"/>
          <a:lstStyle>
            <a:defPPr/>
            <a:lvl1pPr lvl="0" algn="l">
              <a:defRPr sz="2400"/>
            </a:lvl1pPr>
            <a:lvl2pPr lvl="1" algn="l">
              <a:defRPr sz="2000"/>
            </a:lvl2pPr>
            <a:lvl3pPr lvl="2" algn="l">
              <a:defRPr sz="1800"/>
            </a:lvl3pPr>
            <a:lvl4pPr lvl="3" algn="l">
              <a:defRPr sz="1600"/>
            </a:lvl4pPr>
            <a:lvl5pPr lvl="4" algn="l">
              <a:defRPr sz="1600"/>
            </a:lvl5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body" idx="4"/>
          </p:nvPr>
        </p:nvSpPr>
        <p:spPr>
          <a:xfrm>
            <a:off x="4652169" y="1447800"/>
            <a:ext cx="3931920" cy="3489959"/>
          </a:xfrm>
          <a:prstGeom prst="rect">
            <a:avLst/>
          </a:prstGeom>
        </p:spPr>
        <p:txBody>
          <a:bodyPr anchor="t"/>
          <a:lstStyle>
            <a:defPPr/>
            <a:lvl1pPr lvl="0" algn="l">
              <a:defRPr sz="2400"/>
            </a:lvl1pPr>
            <a:lvl2pPr lvl="1" algn="l">
              <a:defRPr sz="2000"/>
            </a:lvl2pPr>
            <a:lvl3pPr lvl="2" algn="l">
              <a:defRPr sz="1800"/>
            </a:lvl3pPr>
            <a:lvl4pPr lvl="3" algn="l">
              <a:defRPr sz="1600"/>
            </a:lvl4pPr>
            <a:lvl5pPr lvl="4" algn="l">
              <a:defRPr sz="1600"/>
            </a:lvl5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11.09.2017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Title, Text and Object">
    <p:spTree>
      <p:nvGrpSpPr>
        <p:cNvPr id="1" name="Group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  <a:prstGeom prst="rect">
            <a:avLst/>
          </a:prstGeom>
        </p:spPr>
        <p:txBody>
          <a:bodyPr anchor="b"/>
          <a:lstStyle>
            <a:defPPr/>
            <a:lvl1pPr lvl="0"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t>Образец заголовка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  <a:prstGeom prst="rect">
            <a:avLst/>
          </a:prstGeom>
        </p:spPr>
        <p:txBody>
          <a:bodyPr lIns="91440"/>
          <a:lstStyle>
            <a:defPPr/>
            <a:lvl1pPr marL="18288" marR="18288" lv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lvl="1">
              <a:buNone/>
              <a:defRPr sz="1200">
                <a:solidFill>
                  <a:schemeClr val="tx1"/>
                </a:solidFill>
              </a:defRPr>
            </a:lvl2pPr>
            <a:lvl3pPr lvl="2">
              <a:buNone/>
              <a:defRPr sz="1000">
                <a:solidFill>
                  <a:schemeClr val="tx1"/>
                </a:solidFill>
              </a:defRPr>
            </a:lvl3pPr>
            <a:lvl4pPr lvl="3">
              <a:buNone/>
              <a:defRPr sz="900">
                <a:solidFill>
                  <a:schemeClr val="tx1"/>
                </a:solidFill>
              </a:defRPr>
            </a:lvl4pPr>
            <a:lvl5pPr lvl="4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761372" y="930144"/>
            <a:ext cx="4626159" cy="4724402"/>
          </a:xfrm>
          <a:prstGeom prst="rect">
            <a:avLst/>
          </a:prstGeom>
        </p:spPr>
        <p:txBody>
          <a:bodyPr/>
          <a:lstStyle>
            <a:defPPr/>
            <a:lvl1pPr lvl="0">
              <a:defRPr sz="2800">
                <a:solidFill>
                  <a:schemeClr val="tx1"/>
                </a:solidFill>
              </a:defRPr>
            </a:lvl1pPr>
            <a:lvl2pPr lvl="1">
              <a:defRPr sz="2600">
                <a:solidFill>
                  <a:schemeClr val="tx1"/>
                </a:solidFill>
              </a:defRPr>
            </a:lvl2pPr>
            <a:lvl3pPr lvl="2">
              <a:defRPr sz="2400">
                <a:solidFill>
                  <a:schemeClr val="tx1"/>
                </a:solidFill>
              </a:defRPr>
            </a:lvl3pPr>
            <a:lvl4pPr lvl="3">
              <a:defRPr sz="2000">
                <a:solidFill>
                  <a:schemeClr val="tx1"/>
                </a:solidFill>
              </a:defRPr>
            </a:lvl4pPr>
            <a:lvl5pPr lvl="4">
              <a:defRPr sz="2000">
                <a:solidFill>
                  <a:schemeClr val="tx1"/>
                </a:solidFill>
              </a:defRPr>
            </a:lvl5pPr>
            <a:lvl6pPr lvl="5">
              <a:buNone/>
            </a:lvl6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11.09.2017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Title and Picture">
    <p:spTree>
      <p:nvGrpSpPr>
        <p:cNvPr id="1" name="Group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</a:gradFill>
          <a:ln w="2000">
            <a:solidFill>
              <a:srgbClr val="302F2C">
                <a:tint val="65000"/>
                <a:satMod val="120000"/>
              </a:srgbClr>
            </a:solidFill>
            <a:prstDash val="solid"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4" name="Shape 64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>
            <a:solidFill>
              <a:schemeClr val="lt1"/>
            </a:solidFill>
            <a:prstDash val="solid"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5012056"/>
            <a:ext cx="8229600" cy="1051559"/>
          </a:xfrm>
          <a:prstGeom prst="rect">
            <a:avLst/>
          </a:prstGeom>
        </p:spPr>
        <p:txBody>
          <a:bodyPr anchor="t"/>
          <a:lstStyle>
            <a:defPPr/>
            <a:lvl1pPr lvl="0" algn="l">
              <a:buNone/>
              <a:defRPr sz="3600" b="0">
                <a:solidFill>
                  <a:schemeClr val="bg2">
                    <a:shade val="25000"/>
                  </a:schemeClr>
                </a:solidFill>
              </a:defRPr>
            </a:lvl1pPr>
          </a:lstStyle>
          <a:p>
            <a:r>
              <a:t>Образец заголовка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6462712" y="533400"/>
            <a:ext cx="2240280" cy="4211480"/>
          </a:xfrm>
          <a:prstGeom prst="rect">
            <a:avLst/>
          </a:prstGeom>
        </p:spPr>
        <p:txBody>
          <a:bodyPr lIns="91440"/>
          <a:lstStyle>
            <a:defPPr/>
            <a:lvl1pPr marL="45720" lvl="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 lvl="1">
              <a:defRPr sz="1200">
                <a:solidFill>
                  <a:srgbClr val="FFFFFF"/>
                </a:solidFill>
              </a:defRPr>
            </a:lvl2pPr>
            <a:lvl3pPr lvl="2">
              <a:defRPr sz="1000">
                <a:solidFill>
                  <a:srgbClr val="FFFFFF"/>
                </a:solidFill>
              </a:defRPr>
            </a:lvl3pPr>
            <a:lvl4pPr lvl="3">
              <a:defRPr sz="900">
                <a:solidFill>
                  <a:srgbClr val="FFFFFF"/>
                </a:solidFill>
              </a:defRPr>
            </a:lvl4pPr>
            <a:lvl5pPr lvl="4">
              <a:defRPr sz="900">
                <a:solidFill>
                  <a:srgbClr val="FFFFFF"/>
                </a:solidFill>
              </a:defRPr>
            </a:lvl5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11.09.2017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  <p:sp>
        <p:nvSpPr>
          <p:cNvPr id="70" name="Shape 70"/>
          <p:cNvSpPr>
            <a:spLocks noGrp="1"/>
          </p:cNvSpPr>
          <p:nvPr>
            <p:ph type="body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defPPr/>
            <a:lvl1pPr marL="0" lvl="0" indent="0">
              <a:buNone/>
              <a:defRPr sz="3200"/>
            </a:lvl1pPr>
          </a:lstStyle>
          <a:p>
            <a:r>
              <a:t>Вставка рисунка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Group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</a:gradFill>
          <a:ln w="2000">
            <a:solidFill>
              <a:srgbClr val="302F2C">
                <a:tint val="65000"/>
                <a:satMod val="120000"/>
              </a:srgbClr>
            </a:solidFill>
            <a:prstDash val="solid"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3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</a:gradFill>
          <a:ln w="8890">
            <a:solidFill>
              <a:schemeClr val="lt1"/>
            </a:solidFill>
            <a:prstDash val="solid"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hape 4"/>
          <p:cNvSpPr txBox="1">
            <a:spLocks noGrp="1"/>
          </p:cNvSpPr>
          <p:nvPr>
            <p:ph type="title"/>
          </p:nvPr>
        </p:nvSpPr>
        <p:spPr>
          <a:xfrm>
            <a:off x="502919" y="4985590"/>
            <a:ext cx="8183880" cy="1051560"/>
          </a:xfrm>
          <a:prstGeom prst="rect">
            <a:avLst/>
          </a:prstGeom>
        </p:spPr>
        <p:txBody>
          <a:bodyPr vert="horz" lIns="91440" tIns="45720" rIns="91440" bIns="45720" anchor="b">
            <a:normAutofit/>
          </a:bodyPr>
          <a:lstStyle/>
          <a:p>
            <a:r>
              <a:t>Образец заголовка</a:t>
            </a:r>
          </a:p>
        </p:txBody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502919" y="530352"/>
            <a:ext cx="8183880" cy="4187952"/>
          </a:xfrm>
          <a:prstGeom prst="rect">
            <a:avLst/>
          </a:prstGeom>
        </p:spPr>
        <p:txBody>
          <a:bodyPr vert="horz" lIns="182880" tIns="91440" rIns="91440" bIns="45720">
            <a:normAutofit/>
          </a:bodyPr>
          <a:lstStyle/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6" name="Shape 6"/>
          <p:cNvSpPr txBox="1">
            <a:spLocks noGrp="1"/>
          </p:cNvSpPr>
          <p:nvPr>
            <p:ph type="dt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lIns="91440" tIns="45720" rIns="91440" bIns="45720" anchor="b"/>
          <a:lstStyle>
            <a:defPPr/>
            <a:lvl1pPr marL="0" lvl="0" indent="0" algn="r">
              <a:defRPr sz="100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11.09.2017</a:t>
            </a:r>
          </a:p>
        </p:txBody>
      </p:sp>
      <p:sp>
        <p:nvSpPr>
          <p:cNvPr id="7" name="Shape 7"/>
          <p:cNvSpPr txBox="1">
            <a:spLocks noGrp="1"/>
          </p:cNvSpPr>
          <p:nvPr>
            <p:ph type="ftr" idx="3"/>
          </p:nvPr>
        </p:nvSpPr>
        <p:spPr>
          <a:xfrm>
            <a:off x="6062328" y="6111875"/>
            <a:ext cx="2285999" cy="365125"/>
          </a:xfrm>
          <a:prstGeom prst="rect">
            <a:avLst/>
          </a:prstGeom>
        </p:spPr>
        <p:txBody>
          <a:bodyPr vert="horz" lIns="91440" tIns="45720" rIns="91440" bIns="45720" anchor="b"/>
          <a:lstStyle>
            <a:defPPr/>
            <a:lvl1pPr marL="0" lvl="0" indent="0" algn="l">
              <a:defRPr sz="100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4"/>
          </p:nvPr>
        </p:nvSpPr>
        <p:spPr>
          <a:xfrm>
            <a:off x="8348327" y="6111875"/>
            <a:ext cx="457200" cy="365125"/>
          </a:xfrm>
          <a:prstGeom prst="rect">
            <a:avLst/>
          </a:prstGeom>
        </p:spPr>
        <p:txBody>
          <a:bodyPr vert="horz" lIns="91440" tIns="45720" rIns="91440" bIns="45720" anchor="b"/>
          <a:lstStyle>
            <a:defPPr/>
            <a:lvl1pPr marL="0" lvl="0" indent="0" algn="r">
              <a:defRPr sz="100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defPPr/>
      <a:lvl1pPr lvl="0" algn="l">
        <a:buNone/>
        <a:defRPr sz="3600" b="1">
          <a:solidFill>
            <a:schemeClr val="accent1">
              <a:tint val="88000"/>
              <a:satMod val="150000"/>
            </a:schemeClr>
          </a:solidFill>
          <a:latin typeface="+mj-lt"/>
          <a:ea typeface="+mj-ea"/>
          <a:cs typeface="+mj-cs"/>
        </a:defRPr>
      </a:lvl1pPr>
    </p:titleStyle>
    <p:bodyStyle>
      <a:defPPr/>
      <a:lvl1pPr marL="265176" lvl="0" indent="-265176" algn="l">
        <a:spcBef>
          <a:spcPts val="250"/>
        </a:spcBef>
        <a:buClr>
          <a:schemeClr val="accent1"/>
        </a:buClr>
        <a:buSzPts val="2240"/>
        <a:buFont typeface="Wingdings 2"/>
        <a:buChar char="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48640" lvl="1" indent="-201168" algn="l">
        <a:spcBef>
          <a:spcPts val="250"/>
        </a:spcBef>
        <a:buClr>
          <a:schemeClr val="accent1"/>
        </a:buClr>
        <a:buSzPts val="2400"/>
        <a:buFont typeface="Verdana"/>
        <a:buChar char="◦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786384" lvl="2" indent="-182880" algn="l">
        <a:spcBef>
          <a:spcPts val="250"/>
        </a:spcBef>
        <a:buClr>
          <a:schemeClr val="accent2">
            <a:tint val="85000"/>
            <a:satMod val="285000"/>
          </a:schemeClr>
        </a:buClr>
        <a:buSzPts val="2200"/>
        <a:buFont typeface="Wingdings 2"/>
        <a:buChar char=""/>
        <a:defRPr sz="2200">
          <a:solidFill>
            <a:schemeClr val="tx1"/>
          </a:solidFill>
          <a:latin typeface="+mn-lt"/>
          <a:ea typeface="+mn-ea"/>
          <a:cs typeface="+mn-cs"/>
        </a:defRPr>
      </a:lvl3pPr>
      <a:lvl4pPr marL="1024128" lvl="3" indent="-182880" algn="l">
        <a:spcBef>
          <a:spcPts val="230"/>
        </a:spcBef>
        <a:buClr>
          <a:schemeClr val="accent2">
            <a:tint val="85000"/>
            <a:satMod val="285000"/>
          </a:schemeClr>
        </a:buClr>
        <a:buSzPts val="2128"/>
        <a:buFont typeface="Verdana"/>
        <a:buChar char="◦"/>
        <a:defRPr sz="1900">
          <a:solidFill>
            <a:schemeClr val="tx1"/>
          </a:solidFill>
          <a:latin typeface="+mn-lt"/>
          <a:ea typeface="+mn-ea"/>
          <a:cs typeface="+mn-cs"/>
        </a:defRPr>
      </a:lvl4pPr>
      <a:lvl5pPr marL="1280160" lvl="4" indent="-182880" algn="l">
        <a:spcBef>
          <a:spcPts val="250"/>
        </a:spcBef>
        <a:buClr>
          <a:schemeClr val="accent3">
            <a:tint val="85000"/>
            <a:satMod val="275000"/>
          </a:schemeClr>
        </a:buClr>
        <a:buSzPts val="1800"/>
        <a:buFont typeface="Wingdings 2"/>
        <a:buChar char="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1490472" lvl="5" indent="-182880" algn="l">
        <a:spcBef>
          <a:spcPts val="250"/>
        </a:spcBef>
        <a:buClr>
          <a:schemeClr val="accent3">
            <a:tint val="85000"/>
            <a:satMod val="275000"/>
          </a:schemeClr>
        </a:buClr>
        <a:buSzPts val="1700"/>
        <a:buFont typeface="Verdana"/>
        <a:buChar char="◦"/>
        <a:defRPr sz="17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lvl="6" indent="-182880" algn="l">
        <a:spcBef>
          <a:spcPts val="255"/>
        </a:spcBef>
        <a:buClr>
          <a:schemeClr val="accent3">
            <a:tint val="85000"/>
            <a:satMod val="275000"/>
          </a:schemeClr>
        </a:buClr>
        <a:buSzPts val="1500"/>
        <a:buFont typeface="Wingdings 2"/>
        <a:buChar char=""/>
        <a:defRPr sz="1500">
          <a:solidFill>
            <a:schemeClr val="tx1"/>
          </a:solidFill>
          <a:latin typeface="+mn-lt"/>
          <a:ea typeface="+mn-ea"/>
          <a:cs typeface="+mn-cs"/>
        </a:defRPr>
      </a:lvl7pPr>
      <a:lvl8pPr marL="1920240" lvl="7" indent="-182879" algn="l">
        <a:spcBef>
          <a:spcPts val="257"/>
        </a:spcBef>
        <a:buClr>
          <a:schemeClr val="accent3">
            <a:tint val="85000"/>
            <a:satMod val="275000"/>
          </a:schemeClr>
        </a:buClr>
        <a:buSzPts val="1500"/>
        <a:buFont typeface="Verdana"/>
        <a:buChar char="◦"/>
        <a:defRPr sz="15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lvl="8" indent="-182879" algn="l">
        <a:spcBef>
          <a:spcPts val="255"/>
        </a:spcBef>
        <a:buClr>
          <a:schemeClr val="accent3">
            <a:tint val="85000"/>
            <a:satMod val="275000"/>
          </a:schemeClr>
        </a:buClr>
        <a:buSzPts val="1500"/>
        <a:buFont typeface="Wingdings 2"/>
        <a:buChar char=""/>
        <a:defRPr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/>
      <a:lvl1pPr marL="0" lvl="0" indent="0" algn="l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>
        <a:defRPr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502919" y="4985590"/>
            <a:ext cx="8183880" cy="1583376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r>
              <a:rPr sz="1800" dirty="0" err="1"/>
              <a:t>Классный</a:t>
            </a:r>
            <a:r>
              <a:rPr sz="1800" dirty="0"/>
              <a:t> </a:t>
            </a:r>
            <a:r>
              <a:rPr sz="1800" dirty="0" err="1"/>
              <a:t>час</a:t>
            </a:r>
            <a:r>
              <a:rPr sz="1800" dirty="0"/>
              <a:t> </a:t>
            </a:r>
            <a:r>
              <a:rPr dirty="0"/>
              <a:t>«</a:t>
            </a:r>
            <a:r>
              <a:rPr dirty="0" err="1"/>
              <a:t>Э</a:t>
            </a:r>
            <a:r>
              <a:rPr dirty="0" err="1">
                <a:solidFill>
                  <a:srgbClr val="FF0000"/>
                </a:solidFill>
              </a:rPr>
              <a:t>н</a:t>
            </a:r>
            <a:r>
              <a:rPr dirty="0" err="1"/>
              <a:t>е</a:t>
            </a:r>
            <a:r>
              <a:rPr dirty="0" err="1">
                <a:solidFill>
                  <a:srgbClr val="00B0F0"/>
                </a:solidFill>
              </a:rPr>
              <a:t>р</a:t>
            </a:r>
            <a:r>
              <a:rPr dirty="0" err="1"/>
              <a:t>г</a:t>
            </a:r>
            <a:r>
              <a:rPr dirty="0" err="1">
                <a:solidFill>
                  <a:srgbClr val="FFFF00"/>
                </a:solidFill>
              </a:rPr>
              <a:t>о</a:t>
            </a:r>
            <a:r>
              <a:rPr dirty="0" err="1"/>
              <a:t>с</a:t>
            </a:r>
            <a:r>
              <a:rPr dirty="0" err="1">
                <a:solidFill>
                  <a:srgbClr val="92D050"/>
                </a:solidFill>
              </a:rPr>
              <a:t>б</a:t>
            </a:r>
            <a:r>
              <a:rPr dirty="0" err="1"/>
              <a:t>е</a:t>
            </a:r>
            <a:r>
              <a:rPr dirty="0" err="1">
                <a:solidFill>
                  <a:schemeClr val="accent2"/>
                </a:solidFill>
              </a:rPr>
              <a:t>р</a:t>
            </a:r>
            <a:r>
              <a:rPr dirty="0" err="1"/>
              <a:t>е</a:t>
            </a:r>
            <a:r>
              <a:rPr dirty="0" err="1">
                <a:solidFill>
                  <a:srgbClr val="7030A0"/>
                </a:solidFill>
              </a:rPr>
              <a:t>ж</a:t>
            </a:r>
            <a:r>
              <a:rPr dirty="0" err="1"/>
              <a:t>е</a:t>
            </a:r>
            <a:r>
              <a:rPr dirty="0" err="1">
                <a:solidFill>
                  <a:srgbClr val="FF0000"/>
                </a:solidFill>
              </a:rPr>
              <a:t>н</a:t>
            </a:r>
            <a:r>
              <a:rPr dirty="0" err="1"/>
              <a:t>и</a:t>
            </a:r>
            <a:r>
              <a:rPr dirty="0" err="1">
                <a:solidFill>
                  <a:srgbClr val="FFFF00"/>
                </a:solidFill>
              </a:rPr>
              <a:t>е</a:t>
            </a:r>
            <a:r>
              <a:rPr dirty="0">
                <a:solidFill>
                  <a:srgbClr val="FFC000"/>
                </a:solidFill>
              </a:rPr>
              <a:t>»</a:t>
            </a:r>
            <a:br>
              <a:rPr dirty="0">
                <a:solidFill>
                  <a:srgbClr val="FFC000"/>
                </a:solidFill>
              </a:rPr>
            </a:br>
            <a:endParaRPr dirty="0">
              <a:solidFill>
                <a:srgbClr val="FFC000"/>
              </a:solidFill>
            </a:endParaRPr>
          </a:p>
        </p:txBody>
      </p:sp>
      <p:pic>
        <p:nvPicPr>
          <p:cNvPr id="88" name="Picture 88"/>
          <p:cNvPicPr/>
          <p:nvPr/>
        </p:nvPicPr>
        <p:blipFill>
          <a:blip r:embed="rId2"/>
          <a:stretch/>
        </p:blipFill>
        <p:spPr>
          <a:xfrm>
            <a:off x="611560" y="620688"/>
            <a:ext cx="7848872" cy="4608512"/>
          </a:xfrm>
          <a:prstGeom prst="rect">
            <a:avLst/>
          </a:prstGeom>
          <a:ln w="9525">
            <a:noFill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Picture 132"/>
          <p:cNvPicPr/>
          <p:nvPr/>
        </p:nvPicPr>
        <p:blipFill>
          <a:blip r:embed="rId2"/>
          <a:stretch/>
        </p:blipFill>
        <p:spPr>
          <a:xfrm>
            <a:off x="611560" y="692696"/>
            <a:ext cx="1368152" cy="2304255"/>
          </a:xfrm>
          <a:prstGeom prst="rect">
            <a:avLst/>
          </a:prstGeom>
          <a:ln w="9525">
            <a:noFill/>
            <a:headEnd type="none" w="med" len="med"/>
            <a:tailEnd type="none" w="med" len="med"/>
          </a:ln>
        </p:spPr>
      </p:pic>
      <p:pic>
        <p:nvPicPr>
          <p:cNvPr id="134" name="Picture 134"/>
          <p:cNvPicPr/>
          <p:nvPr/>
        </p:nvPicPr>
        <p:blipFill>
          <a:blip r:embed="rId3"/>
          <a:stretch/>
        </p:blipFill>
        <p:spPr>
          <a:xfrm>
            <a:off x="7308304" y="692696"/>
            <a:ext cx="1224136" cy="1872207"/>
          </a:xfrm>
          <a:prstGeom prst="rect">
            <a:avLst/>
          </a:prstGeom>
          <a:ln w="9525">
            <a:noFill/>
            <a:headEnd type="none" w="med" len="med"/>
            <a:tailEnd type="none" w="med" len="med"/>
          </a:ln>
        </p:spPr>
      </p:pic>
      <p:sp>
        <p:nvSpPr>
          <p:cNvPr id="135" name="Shape 135"/>
          <p:cNvSpPr/>
          <p:nvPr/>
        </p:nvSpPr>
        <p:spPr>
          <a:xfrm>
            <a:off x="539552" y="3709017"/>
            <a:ext cx="8064896" cy="1200329"/>
          </a:xfrm>
          <a:prstGeom prst="rect">
            <a:avLst/>
          </a:prstGeom>
          <a:noFill/>
          <a:ln w="9525">
            <a:noFill/>
            <a:headEnd type="none" w="med" len="med"/>
            <a:tailEnd type="none" w="med" len="med"/>
          </a:ln>
        </p:spPr>
        <p:txBody>
          <a:bodyPr vert="horz" wrap="square" lIns="91440" tIns="45720" rIns="91440" bIns="45720" anchor="ctr">
            <a:spAutoFit/>
          </a:bodyPr>
          <a:lstStyle/>
          <a:p>
            <a:pPr marL="0" marR="0" indent="0" algn="just">
              <a:lnSpc>
                <a:spcPct val="100000"/>
              </a:lnSpc>
            </a:pPr>
            <a:r>
              <a:rPr sz="2400" b="0" i="0" u="none" strike="noStrike" cap="none" baseline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Замени лампы накаливания на энергосберегающие.</a:t>
            </a:r>
          </a:p>
          <a:p>
            <a:pPr marL="0" marR="0" indent="0" algn="just">
              <a:lnSpc>
                <a:spcPct val="100000"/>
              </a:lnSpc>
            </a:pPr>
            <a:endParaRPr sz="2400" b="0" i="0" u="none" strike="noStrike" cap="none" baseline="0">
              <a:solidFill>
                <a:srgbClr val="0070C0"/>
              </a:solidFill>
              <a:latin typeface="Times New Roman"/>
              <a:ea typeface="Times New Roman"/>
              <a:cs typeface="Times New Roman"/>
            </a:endParaRPr>
          </a:p>
          <a:p>
            <a:pPr marL="0" marR="0" indent="0" algn="just">
              <a:lnSpc>
                <a:spcPct val="100000"/>
              </a:lnSpc>
            </a:pPr>
            <a:r>
              <a:rPr sz="2400" b="0" i="0" u="none" strike="noStrike" cap="none" baseline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Они в 5 раз сокращают потребление электроэнергии.</a:t>
            </a:r>
          </a:p>
        </p:txBody>
      </p:sp>
      <p:pic>
        <p:nvPicPr>
          <p:cNvPr id="137" name="Picture 137"/>
          <p:cNvPicPr/>
          <p:nvPr/>
        </p:nvPicPr>
        <p:blipFill>
          <a:blip r:embed="rId4"/>
          <a:stretch/>
        </p:blipFill>
        <p:spPr>
          <a:xfrm>
            <a:off x="2843808" y="908720"/>
            <a:ext cx="2808312" cy="2088231"/>
          </a:xfrm>
          <a:prstGeom prst="rect">
            <a:avLst/>
          </a:prstGeom>
          <a:ln w="9525">
            <a:noFill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ctr">
            <a:normAutofit/>
          </a:bodyPr>
          <a:lstStyle>
            <a:defPPr/>
            <a:lvl1pPr lvl="0"/>
          </a:lstStyle>
          <a:p>
            <a:pPr algn="ctr">
              <a:buNone/>
            </a:pPr>
            <a:r>
              <a:rPr sz="4800">
                <a:latin typeface="Times New Roman"/>
                <a:ea typeface="Times New Roman"/>
                <a:cs typeface="Times New Roman"/>
              </a:rPr>
              <a:t>На кухне у мамы</a:t>
            </a:r>
          </a:p>
          <a:p>
            <a:pPr algn="ctr">
              <a:buNone/>
            </a:pPr>
            <a:r>
              <a:rPr sz="4800">
                <a:latin typeface="Times New Roman"/>
                <a:ea typeface="Times New Roman"/>
                <a:cs typeface="Times New Roman"/>
              </a:rPr>
              <a:t>Помощник отличный.</a:t>
            </a:r>
          </a:p>
          <a:p>
            <a:pPr algn="ctr">
              <a:buNone/>
            </a:pPr>
            <a:r>
              <a:rPr sz="4800">
                <a:latin typeface="Times New Roman"/>
                <a:ea typeface="Times New Roman"/>
                <a:cs typeface="Times New Roman"/>
              </a:rPr>
              <a:t>Он синим цветком</a:t>
            </a:r>
          </a:p>
          <a:p>
            <a:pPr algn="ctr">
              <a:buNone/>
            </a:pPr>
            <a:r>
              <a:rPr sz="4800">
                <a:latin typeface="Times New Roman"/>
                <a:ea typeface="Times New Roman"/>
                <a:cs typeface="Times New Roman"/>
              </a:rPr>
              <a:t>Расцветает от спички.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Picture 142"/>
          <p:cNvPicPr>
            <a:picLocks noGrp="1"/>
          </p:cNvPicPr>
          <p:nvPr>
            <p:ph type="body" idx="1"/>
          </p:nvPr>
        </p:nvPicPr>
        <p:blipFill>
          <a:blip r:embed="rId2"/>
          <a:stretch/>
        </p:blipFill>
        <p:spPr>
          <a:xfrm>
            <a:off x="759714" y="3810000"/>
            <a:ext cx="2191200" cy="1635224"/>
          </a:xfrm>
          <a:prstGeom prst="rect">
            <a:avLst/>
          </a:prstGeom>
          <a:ln w="9525">
            <a:noFill/>
            <a:headEnd type="none" w="med" len="med"/>
            <a:tailEnd type="none" w="med" len="med"/>
          </a:ln>
        </p:spPr>
      </p:pic>
      <p:pic>
        <p:nvPicPr>
          <p:cNvPr id="144" name="Picture 144"/>
          <p:cNvPicPr/>
          <p:nvPr/>
        </p:nvPicPr>
        <p:blipFill>
          <a:blip r:embed="rId3"/>
          <a:stretch/>
        </p:blipFill>
        <p:spPr>
          <a:xfrm>
            <a:off x="6228183" y="3886200"/>
            <a:ext cx="2282072" cy="1703040"/>
          </a:xfrm>
          <a:prstGeom prst="rect">
            <a:avLst/>
          </a:prstGeom>
          <a:ln w="9525">
            <a:noFill/>
            <a:headEnd type="none" w="med" len="med"/>
            <a:tailEnd type="none" w="med" len="med"/>
          </a:ln>
        </p:spPr>
      </p:pic>
      <p:pic>
        <p:nvPicPr>
          <p:cNvPr id="146" name="Picture 146"/>
          <p:cNvPicPr/>
          <p:nvPr/>
        </p:nvPicPr>
        <p:blipFill>
          <a:blip r:embed="rId4"/>
          <a:stretch/>
        </p:blipFill>
        <p:spPr>
          <a:xfrm>
            <a:off x="3733800" y="3810000"/>
            <a:ext cx="2071688" cy="1381125"/>
          </a:xfrm>
          <a:prstGeom prst="rect">
            <a:avLst/>
          </a:prstGeom>
          <a:ln w="9525">
            <a:noFill/>
            <a:headEnd type="none" w="med" len="med"/>
            <a:tailEnd type="none" w="med" len="med"/>
          </a:ln>
        </p:spPr>
      </p:pic>
      <p:sp>
        <p:nvSpPr>
          <p:cNvPr id="147" name="Shape 147"/>
          <p:cNvSpPr txBox="1"/>
          <p:nvPr/>
        </p:nvSpPr>
        <p:spPr>
          <a:xfrm>
            <a:off x="3923928" y="5373216"/>
            <a:ext cx="1584176" cy="461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24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      газ</a:t>
            </a:r>
          </a:p>
        </p:txBody>
      </p:sp>
      <p:pic>
        <p:nvPicPr>
          <p:cNvPr id="149" name="Picture 149"/>
          <p:cNvPicPr/>
          <p:nvPr/>
        </p:nvPicPr>
        <p:blipFill>
          <a:blip r:embed="rId5"/>
          <a:stretch/>
        </p:blipFill>
        <p:spPr>
          <a:xfrm>
            <a:off x="2339752" y="548680"/>
            <a:ext cx="3888432" cy="2592288"/>
          </a:xfrm>
          <a:prstGeom prst="rect">
            <a:avLst/>
          </a:prstGeom>
          <a:ln w="9525">
            <a:noFill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Picture 152"/>
          <p:cNvPicPr/>
          <p:nvPr/>
        </p:nvPicPr>
        <p:blipFill>
          <a:blip r:embed="rId2"/>
          <a:stretch/>
        </p:blipFill>
        <p:spPr>
          <a:xfrm>
            <a:off x="683568" y="1484784"/>
            <a:ext cx="2376264" cy="3024336"/>
          </a:xfrm>
          <a:prstGeom prst="rect">
            <a:avLst/>
          </a:prstGeom>
          <a:ln w="9525">
            <a:noFill/>
            <a:headEnd type="none" w="med" len="med"/>
            <a:tailEnd type="none" w="med" len="med"/>
          </a:ln>
        </p:spPr>
      </p:pic>
      <p:sp>
        <p:nvSpPr>
          <p:cNvPr id="153" name="Shape 153"/>
          <p:cNvSpPr/>
          <p:nvPr/>
        </p:nvSpPr>
        <p:spPr>
          <a:xfrm>
            <a:off x="3635896" y="2027646"/>
            <a:ext cx="5508104" cy="954106"/>
          </a:xfrm>
          <a:prstGeom prst="rect">
            <a:avLst/>
          </a:prstGeom>
          <a:noFill/>
          <a:ln w="9525">
            <a:noFill/>
            <a:headEnd type="none" w="med" len="med"/>
            <a:tailEnd type="none" w="med" len="med"/>
          </a:ln>
        </p:spPr>
        <p:txBody>
          <a:bodyPr vert="horz" wrap="square" lIns="91440" tIns="45720" rIns="91440" bIns="45720" anchor="ctr">
            <a:spAutoFit/>
          </a:bodyPr>
          <a:lstStyle/>
          <a:p>
            <a:pPr marL="0" marR="0" indent="450850" algn="l">
              <a:lnSpc>
                <a:spcPct val="100000"/>
              </a:lnSpc>
            </a:pPr>
            <a:r>
              <a:rPr sz="2800" b="0" i="0" u="none" strike="noStrike" cap="non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Из горячего колодца</a:t>
            </a:r>
            <a:endParaRPr sz="2800" b="0" i="0" u="none" strike="noStrike" cap="none" baseline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marR="0" indent="450850" algn="l">
              <a:lnSpc>
                <a:spcPct val="100000"/>
              </a:lnSpc>
            </a:pPr>
            <a:r>
              <a:rPr sz="2800" b="0" i="0" u="none" strike="noStrike" cap="none" baseline="0">
                <a:solidFill>
                  <a:schemeClr val="tx1"/>
                </a:solidFill>
                <a:latin typeface="Arial"/>
                <a:ea typeface="Arial"/>
                <a:cs typeface="Arial"/>
              </a:rPr>
              <a:t>Через нос водица льется. 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x="971600" y="4869160"/>
            <a:ext cx="1120820" cy="461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indent="0" algn="l"/>
            <a:r>
              <a:rPr sz="24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чайник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Picture 157"/>
          <p:cNvPicPr/>
          <p:nvPr/>
        </p:nvPicPr>
        <p:blipFill>
          <a:blip r:embed="rId2"/>
          <a:stretch/>
        </p:blipFill>
        <p:spPr>
          <a:xfrm>
            <a:off x="971600" y="980728"/>
            <a:ext cx="1656184" cy="3168352"/>
          </a:xfrm>
          <a:prstGeom prst="rect">
            <a:avLst/>
          </a:prstGeom>
          <a:ln w="9525">
            <a:noFill/>
            <a:headEnd type="none" w="med" len="med"/>
            <a:tailEnd type="none" w="med" len="med"/>
          </a:ln>
        </p:spPr>
      </p:pic>
      <p:sp>
        <p:nvSpPr>
          <p:cNvPr id="158" name="Shape 158"/>
          <p:cNvSpPr txBox="1"/>
          <p:nvPr/>
        </p:nvSpPr>
        <p:spPr>
          <a:xfrm>
            <a:off x="1187624" y="4725144"/>
            <a:ext cx="1458226" cy="461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24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термос</a:t>
            </a:r>
          </a:p>
        </p:txBody>
      </p:sp>
      <p:sp>
        <p:nvSpPr>
          <p:cNvPr id="159" name="Shape 159"/>
          <p:cNvSpPr/>
          <p:nvPr/>
        </p:nvSpPr>
        <p:spPr>
          <a:xfrm>
            <a:off x="3275855" y="520951"/>
            <a:ext cx="5328592" cy="2677656"/>
          </a:xfrm>
          <a:prstGeom prst="rect">
            <a:avLst/>
          </a:prstGeom>
          <a:noFill/>
          <a:ln w="9525">
            <a:noFill/>
            <a:headEnd type="none" w="med" len="med"/>
            <a:tailEnd type="none" w="med" len="med"/>
          </a:ln>
        </p:spPr>
        <p:txBody>
          <a:bodyPr vert="horz" wrap="square" lIns="91440" tIns="45720" rIns="91440" bIns="45720" anchor="ctr">
            <a:spAutoFit/>
          </a:bodyPr>
          <a:lstStyle/>
          <a:p>
            <a:pPr marL="0" marR="0" indent="450850" algn="just">
              <a:lnSpc>
                <a:spcPct val="100000"/>
              </a:lnSpc>
            </a:pPr>
            <a:r>
              <a:rPr sz="2400" b="0" i="0" u="none" strike="noStrike" cap="non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Термос нас не удивит,</a:t>
            </a:r>
          </a:p>
          <a:p>
            <a:pPr marL="0" marR="0" indent="450850" algn="just">
              <a:lnSpc>
                <a:spcPct val="100000"/>
              </a:lnSpc>
            </a:pPr>
            <a:endParaRPr sz="2400" b="0" i="0" u="none" strike="noStrike" cap="none" baseline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marR="0" indent="450850" algn="just">
              <a:lnSpc>
                <a:spcPct val="100000"/>
              </a:lnSpc>
            </a:pPr>
            <a:r>
              <a:rPr sz="2400" b="0" i="0" u="none" strike="noStrike" cap="non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Он водичку нам хранит</a:t>
            </a:r>
          </a:p>
          <a:p>
            <a:pPr marL="0" marR="0" indent="450850" algn="just">
              <a:lnSpc>
                <a:spcPct val="100000"/>
              </a:lnSpc>
            </a:pPr>
            <a:endParaRPr sz="2400" b="0" i="0" u="none" strike="noStrike" cap="none" baseline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marR="0" indent="450850" algn="just">
              <a:lnSpc>
                <a:spcPct val="100000"/>
              </a:lnSpc>
            </a:pPr>
            <a:r>
              <a:rPr sz="2400" b="0" i="0" u="none" strike="noStrike" cap="non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Горячую, холодную,</a:t>
            </a:r>
          </a:p>
          <a:p>
            <a:pPr marL="0" marR="0" indent="450850" algn="just">
              <a:lnSpc>
                <a:spcPct val="100000"/>
              </a:lnSpc>
            </a:pPr>
            <a:endParaRPr sz="2400" b="0" i="0" u="none" strike="noStrike" cap="none" baseline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marR="0" indent="450850" algn="just">
              <a:lnSpc>
                <a:spcPct val="100000"/>
              </a:lnSpc>
            </a:pPr>
            <a:r>
              <a:rPr sz="2400" b="0" i="0" u="none" strike="noStrike" cap="non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Ко всему пригодную.</a:t>
            </a:r>
            <a:endParaRPr sz="2400" b="0" i="0" u="none" strike="noStrike" cap="none" baseline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161" name="Picture 161"/>
          <p:cNvPicPr/>
          <p:nvPr/>
        </p:nvPicPr>
        <p:blipFill>
          <a:blip r:embed="rId3"/>
          <a:stretch/>
        </p:blipFill>
        <p:spPr>
          <a:xfrm>
            <a:off x="2987824" y="3356992"/>
            <a:ext cx="792087" cy="876453"/>
          </a:xfrm>
          <a:prstGeom prst="rect">
            <a:avLst/>
          </a:prstGeom>
          <a:ln w="9525">
            <a:noFill/>
            <a:headEnd type="none" w="med" len="med"/>
            <a:tailEnd type="none" w="med" len="med"/>
          </a:ln>
        </p:spPr>
      </p:pic>
      <p:sp>
        <p:nvSpPr>
          <p:cNvPr id="162" name="Shape 162"/>
          <p:cNvSpPr/>
          <p:nvPr/>
        </p:nvSpPr>
        <p:spPr>
          <a:xfrm>
            <a:off x="3131840" y="4105564"/>
            <a:ext cx="5472608" cy="1938991"/>
          </a:xfrm>
          <a:prstGeom prst="rect">
            <a:avLst/>
          </a:prstGeom>
          <a:noFill/>
          <a:ln w="9525">
            <a:noFill/>
            <a:headEnd type="none" w="med" len="med"/>
            <a:tailEnd type="none" w="med" len="med"/>
          </a:ln>
        </p:spPr>
        <p:txBody>
          <a:bodyPr vert="horz" wrap="square" lIns="91440" tIns="45720" rIns="91440" bIns="45720" anchor="ctr">
            <a:spAutoFit/>
          </a:bodyPr>
          <a:lstStyle/>
          <a:p>
            <a:pPr marL="0" marR="0" indent="450850" algn="just">
              <a:lnSpc>
                <a:spcPct val="100000"/>
              </a:lnSpc>
            </a:pPr>
            <a:r>
              <a:rPr sz="24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Е</a:t>
            </a:r>
            <a:r>
              <a:rPr sz="2400" b="0" i="0" u="none" strike="noStrike" cap="none" baseline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сли эту воду взять и залить в термос? Тогда не придется тратить время на кипячение каждый раз, когда захочешь выпить чаю, да еще и сэкономишь энергию.</a:t>
            </a:r>
            <a:endParaRPr sz="2400" b="0" i="0" u="none" strike="noStrike" cap="none" baseline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Picture 165"/>
          <p:cNvPicPr/>
          <p:nvPr/>
        </p:nvPicPr>
        <p:blipFill>
          <a:blip r:embed="rId2"/>
          <a:stretch/>
        </p:blipFill>
        <p:spPr>
          <a:xfrm>
            <a:off x="611560" y="2132856"/>
            <a:ext cx="2376264" cy="3384376"/>
          </a:xfrm>
          <a:prstGeom prst="rect">
            <a:avLst/>
          </a:prstGeom>
          <a:ln w="9525">
            <a:noFill/>
            <a:headEnd type="none" w="med" len="med"/>
            <a:tailEnd type="none" w="med" len="med"/>
          </a:ln>
        </p:spPr>
      </p:pic>
      <p:pic>
        <p:nvPicPr>
          <p:cNvPr id="167" name="Picture 167"/>
          <p:cNvPicPr/>
          <p:nvPr/>
        </p:nvPicPr>
        <p:blipFill>
          <a:blip r:embed="rId3"/>
          <a:stretch/>
        </p:blipFill>
        <p:spPr>
          <a:xfrm>
            <a:off x="2555776" y="836712"/>
            <a:ext cx="769416" cy="864096"/>
          </a:xfrm>
          <a:prstGeom prst="rect">
            <a:avLst/>
          </a:prstGeom>
          <a:ln w="9525">
            <a:noFill/>
            <a:headEnd type="none" w="med" len="med"/>
            <a:tailEnd type="none" w="med" len="med"/>
          </a:ln>
        </p:spPr>
      </p:pic>
      <p:sp>
        <p:nvSpPr>
          <p:cNvPr id="168" name="Shape 168"/>
          <p:cNvSpPr/>
          <p:nvPr/>
        </p:nvSpPr>
        <p:spPr>
          <a:xfrm>
            <a:off x="3851920" y="620689"/>
            <a:ext cx="3960440" cy="830996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24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Экономить электроэнергию можно даже при глажении. </a:t>
            </a:r>
          </a:p>
        </p:txBody>
      </p:sp>
      <p:pic>
        <p:nvPicPr>
          <p:cNvPr id="170" name="Picture 170"/>
          <p:cNvPicPr/>
          <p:nvPr/>
        </p:nvPicPr>
        <p:blipFill>
          <a:blip r:embed="rId4"/>
          <a:stretch/>
        </p:blipFill>
        <p:spPr>
          <a:xfrm>
            <a:off x="3059832" y="2204864"/>
            <a:ext cx="1728192" cy="1361514"/>
          </a:xfrm>
          <a:prstGeom prst="rect">
            <a:avLst/>
          </a:prstGeom>
          <a:ln w="9525">
            <a:noFill/>
            <a:headEnd type="none" w="med" len="med"/>
            <a:tailEnd type="none" w="med" len="med"/>
          </a:ln>
        </p:spPr>
      </p:pic>
      <p:sp>
        <p:nvSpPr>
          <p:cNvPr id="171" name="Shape 171"/>
          <p:cNvSpPr/>
          <p:nvPr/>
        </p:nvSpPr>
        <p:spPr>
          <a:xfrm>
            <a:off x="2771800" y="3887513"/>
            <a:ext cx="5688632" cy="1754326"/>
          </a:xfrm>
          <a:prstGeom prst="rect">
            <a:avLst/>
          </a:prstGeom>
          <a:noFill/>
          <a:ln w="9525">
            <a:noFill/>
            <a:headEnd type="none" w="med" len="med"/>
            <a:tailEnd type="none" w="med" len="med"/>
          </a:ln>
        </p:spPr>
        <p:txBody>
          <a:bodyPr vert="horz" wrap="square" lIns="91440" tIns="45720" rIns="91440" bIns="45720" anchor="ctr">
            <a:spAutoFit/>
          </a:bodyPr>
          <a:lstStyle/>
          <a:p>
            <a:pPr marL="0" marR="0" indent="450850" algn="just">
              <a:lnSpc>
                <a:spcPct val="100000"/>
              </a:lnSpc>
            </a:pPr>
            <a:r>
              <a:rPr sz="1800" b="0" i="0" u="none" strike="noStrike" cap="none" baseline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</a:rPr>
              <a:t>                </a:t>
            </a:r>
            <a:r>
              <a:rPr sz="1800" b="0" i="0" u="none" strike="noStrike" cap="none" baseline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И сказали утюги:</a:t>
            </a:r>
            <a:endParaRPr sz="1800" b="0" i="0" u="none" strike="noStrike" cap="none" baseline="0">
              <a:solidFill>
                <a:srgbClr val="0070C0"/>
              </a:solidFill>
              <a:latin typeface="Arial"/>
              <a:ea typeface="Arial"/>
              <a:cs typeface="Arial"/>
            </a:endParaRPr>
          </a:p>
          <a:p>
            <a:pPr marL="0" marR="0" indent="450850" algn="just">
              <a:lnSpc>
                <a:spcPct val="100000"/>
              </a:lnSpc>
            </a:pPr>
            <a:r>
              <a:rPr sz="1800" b="0" i="0" u="none" strike="noStrike" cap="none" baseline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                                     Мы хозяйкам не враги!</a:t>
            </a:r>
            <a:endParaRPr sz="1800" b="0" i="0" u="none" strike="noStrike" cap="none" baseline="0">
              <a:solidFill>
                <a:srgbClr val="0070C0"/>
              </a:solidFill>
              <a:latin typeface="Arial"/>
              <a:ea typeface="Arial"/>
              <a:cs typeface="Arial"/>
            </a:endParaRPr>
          </a:p>
          <a:p>
            <a:pPr marL="0" marR="0" indent="450850" algn="just">
              <a:lnSpc>
                <a:spcPct val="100000"/>
              </a:lnSpc>
            </a:pPr>
            <a:r>
              <a:rPr sz="1800" b="0" i="0" u="none" strike="noStrike" cap="none" baseline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                                     Как погладишь пиджачок,</a:t>
            </a:r>
            <a:endParaRPr sz="1800" b="0" i="0" u="none" strike="noStrike" cap="none" baseline="0">
              <a:solidFill>
                <a:srgbClr val="0070C0"/>
              </a:solidFill>
              <a:latin typeface="Arial"/>
              <a:ea typeface="Arial"/>
              <a:cs typeface="Arial"/>
            </a:endParaRPr>
          </a:p>
          <a:p>
            <a:pPr marL="0" marR="0" indent="450850" algn="just">
              <a:lnSpc>
                <a:spcPct val="100000"/>
              </a:lnSpc>
            </a:pPr>
            <a:r>
              <a:rPr sz="1800" b="0" i="0" u="none" strike="noStrike" cap="none" baseline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                                      Отключи свой утюжок,</a:t>
            </a:r>
            <a:endParaRPr sz="1800" b="0" i="0" u="none" strike="noStrike" cap="none" baseline="0">
              <a:solidFill>
                <a:srgbClr val="0070C0"/>
              </a:solidFill>
              <a:latin typeface="Arial"/>
              <a:ea typeface="Arial"/>
              <a:cs typeface="Arial"/>
            </a:endParaRPr>
          </a:p>
          <a:p>
            <a:pPr marL="0" marR="0" indent="450850" algn="just">
              <a:lnSpc>
                <a:spcPct val="100000"/>
              </a:lnSpc>
            </a:pPr>
            <a:r>
              <a:rPr sz="1800" b="0" i="0" u="none" strike="noStrike" cap="none" baseline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                                      А остатками тепла</a:t>
            </a:r>
            <a:endParaRPr sz="1800" b="0" i="0" u="none" strike="noStrike" cap="none" baseline="0">
              <a:solidFill>
                <a:srgbClr val="0070C0"/>
              </a:solidFill>
              <a:latin typeface="Arial"/>
              <a:ea typeface="Arial"/>
              <a:cs typeface="Arial"/>
            </a:endParaRPr>
          </a:p>
          <a:p>
            <a:pPr marL="0" marR="0" indent="450850" algn="just">
              <a:lnSpc>
                <a:spcPct val="100000"/>
              </a:lnSpc>
            </a:pPr>
            <a:r>
              <a:rPr sz="1800" b="0" i="0" u="none" strike="noStrike" cap="none" baseline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                                      Мы отутюжим все шелка.</a:t>
            </a:r>
            <a:endParaRPr sz="1800" b="0" i="0" u="none" strike="noStrike" cap="none" baseline="0">
              <a:solidFill>
                <a:srgbClr val="0070C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72" name="Shape 172"/>
          <p:cNvSpPr txBox="1"/>
          <p:nvPr/>
        </p:nvSpPr>
        <p:spPr>
          <a:xfrm>
            <a:off x="755576" y="5517232"/>
            <a:ext cx="66877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indent="0" algn="l"/>
            <a:r>
              <a:rPr sz="18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утюг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Picture 175"/>
          <p:cNvPicPr/>
          <p:nvPr/>
        </p:nvPicPr>
        <p:blipFill>
          <a:blip r:embed="rId2"/>
          <a:stretch/>
        </p:blipFill>
        <p:spPr>
          <a:xfrm>
            <a:off x="1187624" y="548680"/>
            <a:ext cx="4528939" cy="2736304"/>
          </a:xfrm>
          <a:prstGeom prst="rect">
            <a:avLst/>
          </a:prstGeom>
          <a:ln w="9525">
            <a:noFill/>
            <a:headEnd type="none" w="med" len="med"/>
            <a:tailEnd type="none" w="med" len="med"/>
          </a:ln>
        </p:spPr>
      </p:pic>
      <p:pic>
        <p:nvPicPr>
          <p:cNvPr id="177" name="Picture 177"/>
          <p:cNvPicPr/>
          <p:nvPr/>
        </p:nvPicPr>
        <p:blipFill>
          <a:blip r:embed="rId3"/>
          <a:stretch/>
        </p:blipFill>
        <p:spPr>
          <a:xfrm>
            <a:off x="899592" y="3717032"/>
            <a:ext cx="1596008" cy="1440160"/>
          </a:xfrm>
          <a:prstGeom prst="rect">
            <a:avLst/>
          </a:prstGeom>
          <a:ln w="9525">
            <a:noFill/>
            <a:headEnd type="none" w="med" len="med"/>
            <a:tailEnd type="none" w="med" len="med"/>
          </a:ln>
        </p:spPr>
      </p:pic>
      <p:sp>
        <p:nvSpPr>
          <p:cNvPr id="178" name="Shape 178"/>
          <p:cNvSpPr/>
          <p:nvPr/>
        </p:nvSpPr>
        <p:spPr>
          <a:xfrm>
            <a:off x="2915816" y="3905929"/>
            <a:ext cx="6228184" cy="1569660"/>
          </a:xfrm>
          <a:prstGeom prst="rect">
            <a:avLst/>
          </a:prstGeom>
          <a:noFill/>
          <a:ln w="9525">
            <a:noFill/>
            <a:headEnd type="none" w="med" len="med"/>
            <a:tailEnd type="none" w="med" len="med"/>
          </a:ln>
        </p:spPr>
        <p:txBody>
          <a:bodyPr vert="horz" wrap="square" lIns="91440" tIns="45720" rIns="91440" bIns="45720" anchor="ctr">
            <a:spAutoFit/>
          </a:bodyPr>
          <a:lstStyle/>
          <a:p>
            <a:pPr marL="0" marR="0" indent="450850" algn="just">
              <a:lnSpc>
                <a:spcPct val="100000"/>
              </a:lnSpc>
            </a:pPr>
            <a:r>
              <a:rPr sz="2400" b="0" i="0" u="none" strike="noStrike" cap="none" baseline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Чтоб холодная зима</a:t>
            </a:r>
            <a:endParaRPr sz="2400" b="0" i="0" u="none" strike="noStrike" cap="none" baseline="0">
              <a:solidFill>
                <a:srgbClr val="0070C0"/>
              </a:solidFill>
              <a:latin typeface="Arial"/>
              <a:ea typeface="Arial"/>
              <a:cs typeface="Arial"/>
            </a:endParaRPr>
          </a:p>
          <a:p>
            <a:pPr marL="0" marR="0" indent="450850" algn="just">
              <a:lnSpc>
                <a:spcPct val="100000"/>
              </a:lnSpc>
            </a:pPr>
            <a:r>
              <a:rPr sz="2400" b="0" i="0" u="none" strike="noStrike" cap="none" baseline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Не прокралась к нам в дома,</a:t>
            </a:r>
            <a:endParaRPr sz="2400" b="0" i="0" u="none" strike="noStrike" cap="none" baseline="0">
              <a:solidFill>
                <a:srgbClr val="0070C0"/>
              </a:solidFill>
              <a:latin typeface="Arial"/>
              <a:ea typeface="Arial"/>
              <a:cs typeface="Arial"/>
            </a:endParaRPr>
          </a:p>
          <a:p>
            <a:pPr marL="0" marR="0" indent="450850" algn="just">
              <a:lnSpc>
                <a:spcPct val="100000"/>
              </a:lnSpc>
            </a:pPr>
            <a:r>
              <a:rPr sz="2400" b="0" i="0" u="none" strike="noStrike" cap="none" baseline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Вы окошки утеплите </a:t>
            </a:r>
            <a:endParaRPr sz="2400" b="0" i="0" u="none" strike="noStrike" cap="none" baseline="0">
              <a:solidFill>
                <a:srgbClr val="0070C0"/>
              </a:solidFill>
              <a:latin typeface="Arial"/>
              <a:ea typeface="Arial"/>
              <a:cs typeface="Arial"/>
            </a:endParaRPr>
          </a:p>
          <a:p>
            <a:pPr marL="0" marR="0" indent="450850" algn="just">
              <a:lnSpc>
                <a:spcPct val="100000"/>
              </a:lnSpc>
            </a:pPr>
            <a:r>
              <a:rPr sz="2400" b="0" i="0" u="none" strike="noStrike" cap="none" baseline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И в тепле себе живите!</a:t>
            </a:r>
            <a:endParaRPr sz="2400" b="0" i="0" u="none" strike="noStrike" cap="none" baseline="0">
              <a:solidFill>
                <a:srgbClr val="0070C0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180" name="Picture 180"/>
          <p:cNvPicPr/>
          <p:nvPr/>
        </p:nvPicPr>
        <p:blipFill>
          <a:blip r:embed="rId4"/>
          <a:stretch/>
        </p:blipFill>
        <p:spPr>
          <a:xfrm>
            <a:off x="6444208" y="1052736"/>
            <a:ext cx="1905000" cy="2705100"/>
          </a:xfrm>
          <a:prstGeom prst="rect">
            <a:avLst/>
          </a:prstGeom>
          <a:ln w="9525">
            <a:noFill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Picture 183"/>
          <p:cNvPicPr/>
          <p:nvPr/>
        </p:nvPicPr>
        <p:blipFill>
          <a:blip r:embed="rId2"/>
          <a:stretch/>
        </p:blipFill>
        <p:spPr>
          <a:xfrm>
            <a:off x="827584" y="908720"/>
            <a:ext cx="1296144" cy="1584175"/>
          </a:xfrm>
          <a:prstGeom prst="rect">
            <a:avLst/>
          </a:prstGeom>
          <a:ln w="9525">
            <a:noFill/>
            <a:headEnd type="none" w="med" len="med"/>
            <a:tailEnd type="none" w="med" len="med"/>
          </a:ln>
        </p:spPr>
      </p:pic>
      <p:sp>
        <p:nvSpPr>
          <p:cNvPr id="184" name="Shape 184"/>
          <p:cNvSpPr/>
          <p:nvPr/>
        </p:nvSpPr>
        <p:spPr>
          <a:xfrm>
            <a:off x="2843808" y="1720336"/>
            <a:ext cx="6300192" cy="3108542"/>
          </a:xfrm>
          <a:prstGeom prst="rect">
            <a:avLst/>
          </a:prstGeom>
          <a:noFill/>
          <a:ln w="9525">
            <a:noFill/>
            <a:headEnd type="none" w="med" len="med"/>
            <a:tailEnd type="none" w="med" len="med"/>
          </a:ln>
        </p:spPr>
        <p:txBody>
          <a:bodyPr vert="horz" wrap="square" lIns="91440" tIns="45720" rIns="91440" bIns="45720" anchor="ctr">
            <a:spAutoFit/>
          </a:bodyPr>
          <a:lstStyle/>
          <a:p>
            <a:pPr marL="0" marR="0" indent="450850" algn="just">
              <a:lnSpc>
                <a:spcPct val="100000"/>
              </a:lnSpc>
            </a:pPr>
            <a:r>
              <a:rPr sz="2800" b="0" i="0" u="none" strike="noStrike" cap="none" baseline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Знай, что нужно экономить</a:t>
            </a:r>
          </a:p>
          <a:p>
            <a:pPr marL="0" marR="0" indent="450850" algn="just">
              <a:lnSpc>
                <a:spcPct val="100000"/>
              </a:lnSpc>
            </a:pPr>
            <a:endParaRPr sz="2800" b="0" i="0" u="none" strike="noStrike" cap="none" baseline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marR="0" indent="450850" algn="just">
              <a:lnSpc>
                <a:spcPct val="100000"/>
              </a:lnSpc>
            </a:pPr>
            <a:r>
              <a:rPr sz="2800" b="0" i="0" u="none" strike="noStrike" cap="none" baseline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Воду, уголь, газ и нефть,</a:t>
            </a:r>
          </a:p>
          <a:p>
            <a:pPr marL="0" marR="0" indent="450850" algn="just">
              <a:lnSpc>
                <a:spcPct val="100000"/>
              </a:lnSpc>
            </a:pPr>
            <a:endParaRPr sz="280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marR="0" indent="450850" algn="just">
              <a:lnSpc>
                <a:spcPct val="100000"/>
              </a:lnSpc>
            </a:pPr>
            <a:r>
              <a:rPr sz="2800" b="0" i="0" u="none" strike="noStrike" cap="none" baseline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Если будешь это делать,</a:t>
            </a:r>
          </a:p>
          <a:p>
            <a:pPr marL="0" marR="0" indent="450850" algn="just">
              <a:lnSpc>
                <a:spcPct val="100000"/>
              </a:lnSpc>
            </a:pPr>
            <a:endParaRPr sz="2800" b="0" i="0" u="none" strike="noStrike" cap="none" baseline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marR="0" indent="450850" algn="just">
              <a:lnSpc>
                <a:spcPct val="100000"/>
              </a:lnSpc>
            </a:pPr>
            <a:r>
              <a:rPr sz="2800" b="0" i="0" u="none" strike="noStrike" cap="none" baseline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Хватит их на много лет!</a:t>
            </a:r>
            <a:endParaRPr sz="2800" b="0" i="0" u="none" strike="noStrike" cap="none" baseline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Picture 187"/>
          <p:cNvPicPr/>
          <p:nvPr/>
        </p:nvPicPr>
        <p:blipFill>
          <a:blip r:embed="rId2"/>
          <a:stretch/>
        </p:blipFill>
        <p:spPr>
          <a:xfrm>
            <a:off x="1619672" y="548680"/>
            <a:ext cx="5976663" cy="5184576"/>
          </a:xfrm>
          <a:prstGeom prst="rect">
            <a:avLst/>
          </a:prstGeom>
          <a:ln w="9525">
            <a:noFill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pic>
        <p:nvPicPr>
          <p:cNvPr id="93" name="Picture 93"/>
          <p:cNvPicPr/>
          <p:nvPr/>
        </p:nvPicPr>
        <p:blipFill>
          <a:blip r:embed="rId2"/>
          <a:stretch/>
        </p:blipFill>
        <p:spPr>
          <a:xfrm>
            <a:off x="539552" y="548680"/>
            <a:ext cx="8136904" cy="5400600"/>
          </a:xfrm>
          <a:prstGeom prst="rect">
            <a:avLst/>
          </a:prstGeom>
          <a:ln w="9525">
            <a:noFill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502919" y="5517232"/>
            <a:ext cx="8183880" cy="519917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r>
              <a:t>Что такое э</a:t>
            </a:r>
            <a:r>
              <a:rPr>
                <a:solidFill>
                  <a:schemeClr val="accent2"/>
                </a:solidFill>
              </a:rPr>
              <a:t>н</a:t>
            </a:r>
            <a:r>
              <a:t>е</a:t>
            </a:r>
            <a:r>
              <a:rPr>
                <a:solidFill>
                  <a:schemeClr val="accent2"/>
                </a:solidFill>
              </a:rPr>
              <a:t>р</a:t>
            </a:r>
            <a:r>
              <a:t>г</a:t>
            </a:r>
            <a:r>
              <a:rPr>
                <a:solidFill>
                  <a:schemeClr val="accent2"/>
                </a:solidFill>
              </a:rPr>
              <a:t>о</a:t>
            </a:r>
            <a:r>
              <a:t>с</a:t>
            </a:r>
            <a:r>
              <a:rPr>
                <a:solidFill>
                  <a:srgbClr val="00B050"/>
                </a:solidFill>
              </a:rPr>
              <a:t>б</a:t>
            </a:r>
            <a:r>
              <a:t>е</a:t>
            </a:r>
            <a:r>
              <a:rPr>
                <a:solidFill>
                  <a:srgbClr val="00B050"/>
                </a:solidFill>
              </a:rPr>
              <a:t>р</a:t>
            </a:r>
            <a:r>
              <a:t>е</a:t>
            </a:r>
            <a:r>
              <a:rPr>
                <a:solidFill>
                  <a:srgbClr val="00B050"/>
                </a:solidFill>
              </a:rPr>
              <a:t>ж</a:t>
            </a:r>
            <a:r>
              <a:t>е</a:t>
            </a:r>
            <a:r>
              <a:rPr>
                <a:solidFill>
                  <a:srgbClr val="00B050"/>
                </a:solidFill>
              </a:rPr>
              <a:t>н</a:t>
            </a:r>
            <a:r>
              <a:t>и</a:t>
            </a:r>
            <a:r>
              <a:rPr>
                <a:solidFill>
                  <a:srgbClr val="00B050"/>
                </a:solidFill>
              </a:rPr>
              <a:t>е</a:t>
            </a:r>
            <a:r>
              <a:rPr>
                <a:solidFill>
                  <a:schemeClr val="accent1"/>
                </a:solidFill>
              </a:rPr>
              <a:t>?</a:t>
            </a:r>
          </a:p>
        </p:txBody>
      </p:sp>
      <p:sp>
        <p:nvSpPr>
          <p:cNvPr id="96" name="Shape 96"/>
          <p:cNvSpPr/>
          <p:nvPr/>
        </p:nvSpPr>
        <p:spPr>
          <a:xfrm>
            <a:off x="755576" y="1052737"/>
            <a:ext cx="7776863" cy="27392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3600" b="1" cap="all">
                <a:solidFill>
                  <a:srgbClr val="BD6007"/>
                </a:solidFill>
                <a:latin typeface="+mn-lt"/>
                <a:ea typeface="+mn-ea"/>
                <a:cs typeface="+mn-cs"/>
              </a:rPr>
              <a:t>Энергосбережение</a:t>
            </a:r>
          </a:p>
          <a:p>
            <a:pPr marL="0" indent="0" algn="ctr"/>
            <a:endParaRPr sz="3600" b="1" cap="all">
              <a:solidFill>
                <a:srgbClr val="BD6007"/>
              </a:solidFill>
              <a:latin typeface="+mn-lt"/>
              <a:ea typeface="+mn-ea"/>
              <a:cs typeface="+mn-cs"/>
            </a:endParaRPr>
          </a:p>
          <a:p>
            <a:pPr marL="0" indent="0" algn="ctr"/>
            <a:r>
              <a:rPr sz="2800" b="1" cap="all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Забота о нас и о тех,</a:t>
            </a:r>
          </a:p>
          <a:p>
            <a:pPr marL="0" indent="0" algn="ctr"/>
            <a:r>
              <a:rPr sz="2800" b="1" cap="all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Кто будет жить на </a:t>
            </a:r>
            <a:r>
              <a:rPr sz="3600" b="1" cap="all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планете Земля</a:t>
            </a:r>
            <a:endParaRPr sz="3600" b="1" cap="all" spc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98" name="Picture 98"/>
          <p:cNvPicPr/>
          <p:nvPr/>
        </p:nvPicPr>
        <p:blipFill>
          <a:blip r:embed="rId2"/>
          <a:stretch/>
        </p:blipFill>
        <p:spPr>
          <a:xfrm>
            <a:off x="3635896" y="3861048"/>
            <a:ext cx="1619250" cy="16192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r>
              <a:rPr sz="2800"/>
              <a:t>Вода – источник  жизни для всего живого на Земле.</a:t>
            </a:r>
          </a:p>
        </p:txBody>
      </p:sp>
      <p:pic>
        <p:nvPicPr>
          <p:cNvPr id="102" name="Picture 102"/>
          <p:cNvPicPr/>
          <p:nvPr/>
        </p:nvPicPr>
        <p:blipFill>
          <a:blip r:embed="rId2"/>
          <a:stretch/>
        </p:blipFill>
        <p:spPr>
          <a:xfrm>
            <a:off x="539552" y="620688"/>
            <a:ext cx="4032448" cy="4320480"/>
          </a:xfrm>
          <a:prstGeom prst="rect">
            <a:avLst/>
          </a:prstGeom>
          <a:ln w="9525">
            <a:noFill/>
            <a:headEnd type="none" w="med" len="med"/>
            <a:tailEnd type="none" w="med" len="med"/>
          </a:ln>
        </p:spPr>
      </p:pic>
      <p:pic>
        <p:nvPicPr>
          <p:cNvPr id="104" name="Picture 104"/>
          <p:cNvPicPr/>
          <p:nvPr/>
        </p:nvPicPr>
        <p:blipFill>
          <a:blip r:embed="rId3"/>
          <a:stretch/>
        </p:blipFill>
        <p:spPr>
          <a:xfrm>
            <a:off x="4572000" y="620688"/>
            <a:ext cx="4104456" cy="4320480"/>
          </a:xfrm>
          <a:prstGeom prst="rect">
            <a:avLst/>
          </a:prstGeom>
          <a:ln w="9525">
            <a:noFill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pic>
        <p:nvPicPr>
          <p:cNvPr id="108" name="Picture 108"/>
          <p:cNvPicPr/>
          <p:nvPr/>
        </p:nvPicPr>
        <p:blipFill>
          <a:blip r:embed="rId2"/>
          <a:stretch/>
        </p:blipFill>
        <p:spPr>
          <a:xfrm>
            <a:off x="539552" y="836712"/>
            <a:ext cx="8136904" cy="5184576"/>
          </a:xfrm>
          <a:prstGeom prst="rect">
            <a:avLst/>
          </a:prstGeom>
          <a:ln w="9525">
            <a:noFill/>
            <a:headEnd type="none" w="med" len="med"/>
            <a:tailEnd type="none" w="med" len="med"/>
          </a:ln>
        </p:spPr>
      </p:pic>
      <p:sp>
        <p:nvSpPr>
          <p:cNvPr id="109" name="Shape 109"/>
          <p:cNvSpPr/>
          <p:nvPr/>
        </p:nvSpPr>
        <p:spPr>
          <a:xfrm>
            <a:off x="1115616" y="838187"/>
            <a:ext cx="7488833" cy="1815882"/>
          </a:xfrm>
          <a:prstGeom prst="rect">
            <a:avLst/>
          </a:prstGeom>
          <a:noFill/>
          <a:ln w="9525">
            <a:noFill/>
            <a:headEnd type="none" w="med" len="med"/>
            <a:tailEnd type="none" w="med" len="med"/>
          </a:ln>
        </p:spPr>
        <p:txBody>
          <a:bodyPr vert="horz" wrap="square" lIns="91440" tIns="45720" rIns="91440" bIns="45720" anchor="ctr">
            <a:spAutoFit/>
          </a:bodyPr>
          <a:lstStyle/>
          <a:p>
            <a:pPr marL="0" marR="0" indent="450850" algn="l">
              <a:lnSpc>
                <a:spcPct val="100000"/>
              </a:lnSpc>
            </a:pPr>
            <a:r>
              <a:rPr sz="2800" b="0" i="0" u="none" strike="noStrike" cap="none" baseline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Воду,водицу, водичку мы любим,</a:t>
            </a:r>
          </a:p>
          <a:p>
            <a:pPr marL="0" marR="0" indent="450850" algn="just">
              <a:lnSpc>
                <a:spcPct val="100000"/>
              </a:lnSpc>
            </a:pPr>
            <a:r>
              <a:rPr sz="2800" b="0" i="0" u="none" strike="noStrike" cap="none" baseline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Кран повернём - и литрами губим.</a:t>
            </a:r>
          </a:p>
          <a:p>
            <a:pPr marL="0" marR="0" indent="450850" algn="just">
              <a:lnSpc>
                <a:spcPct val="100000"/>
              </a:lnSpc>
            </a:pPr>
            <a:r>
              <a:rPr sz="2800" b="0" i="0" u="none" strike="noStrike" cap="none" baseline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Знай, экономя водицу-сестрицу,</a:t>
            </a:r>
          </a:p>
          <a:p>
            <a:pPr marL="0" marR="0" indent="450850" algn="just">
              <a:lnSpc>
                <a:spcPct val="100000"/>
              </a:lnSpc>
            </a:pPr>
            <a:r>
              <a:rPr sz="2800" b="0" i="0" u="none" strike="noStrike" cap="none" baseline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Ты дашь возможность потомкам напиться.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Picture 112"/>
          <p:cNvPicPr/>
          <p:nvPr/>
        </p:nvPicPr>
        <p:blipFill>
          <a:blip r:embed="rId2"/>
          <a:stretch/>
        </p:blipFill>
        <p:spPr>
          <a:xfrm>
            <a:off x="1259632" y="548680"/>
            <a:ext cx="2088231" cy="1944215"/>
          </a:xfrm>
          <a:prstGeom prst="rect">
            <a:avLst/>
          </a:prstGeom>
          <a:ln w="9525">
            <a:noFill/>
            <a:headEnd type="none" w="med" len="med"/>
            <a:tailEnd type="none" w="med" len="med"/>
          </a:ln>
        </p:spPr>
      </p:pic>
      <p:sp>
        <p:nvSpPr>
          <p:cNvPr id="113" name="Shape 113"/>
          <p:cNvSpPr/>
          <p:nvPr/>
        </p:nvSpPr>
        <p:spPr>
          <a:xfrm>
            <a:off x="539552" y="2480591"/>
            <a:ext cx="7920880" cy="2677656"/>
          </a:xfrm>
          <a:prstGeom prst="rect">
            <a:avLst/>
          </a:prstGeom>
          <a:noFill/>
          <a:ln w="9525">
            <a:noFill/>
            <a:headEnd type="none" w="med" len="med"/>
            <a:tailEnd type="none" w="med" len="med"/>
          </a:ln>
        </p:spPr>
        <p:txBody>
          <a:bodyPr vert="horz" wrap="square" lIns="91440" tIns="45720" rIns="91440" bIns="45720" anchor="ctr">
            <a:spAutoFit/>
          </a:bodyPr>
          <a:lstStyle>
            <a:defPPr/>
            <a:lvl1pPr marL="0" lvl="0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>
              <a:lnSpc>
                <a:spcPct val="100000"/>
              </a:lnSpc>
              <a:buChar char="•"/>
            </a:pPr>
            <a:r>
              <a:rPr sz="2400" b="1" i="0" u="none" strike="noStrike" cap="none" baseline="0">
                <a:solidFill>
                  <a:srgbClr val="4F81BD"/>
                </a:solidFill>
                <a:latin typeface="Times New Roman"/>
                <a:ea typeface="Times New Roman"/>
                <a:cs typeface="Times New Roman"/>
              </a:rPr>
              <a:t>Закрывайте кран, пока чистите зубы или пользуйтесь стаканом для  полоскания рта.</a:t>
            </a:r>
          </a:p>
          <a:p>
            <a:pPr marL="0" marR="0" lvl="0" indent="0" algn="just">
              <a:lnSpc>
                <a:spcPct val="100000"/>
              </a:lnSpc>
            </a:pPr>
            <a:endParaRPr sz="2400" b="1" i="0" u="none" strike="noStrike" cap="none" baseline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marR="0" lvl="0" indent="0" algn="just">
              <a:lnSpc>
                <a:spcPct val="100000"/>
              </a:lnSpc>
              <a:buChar char="•"/>
            </a:pPr>
            <a:r>
              <a:rPr sz="2400" b="1" i="0" u="none" strike="noStrike" cap="none" baseline="0">
                <a:solidFill>
                  <a:srgbClr val="4F81BD"/>
                </a:solidFill>
                <a:latin typeface="Times New Roman"/>
                <a:ea typeface="Times New Roman"/>
                <a:cs typeface="Times New Roman"/>
              </a:rPr>
              <a:t>Мойте посуду не под текущей струей воды, а в раковине, закрыв отверстие пробкой.</a:t>
            </a:r>
          </a:p>
          <a:p>
            <a:pPr marL="0" marR="0" lvl="0" indent="0" algn="just">
              <a:lnSpc>
                <a:spcPct val="100000"/>
              </a:lnSpc>
            </a:pPr>
            <a:endParaRPr sz="2400" b="1" i="0" u="none" strike="noStrike" cap="none" baseline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marR="0" lvl="0" indent="0" algn="just">
              <a:lnSpc>
                <a:spcPct val="100000"/>
              </a:lnSpc>
              <a:buChar char="•"/>
            </a:pPr>
            <a:r>
              <a:rPr sz="2400" b="1" i="0" u="none" strike="noStrike" cap="none" baseline="0">
                <a:solidFill>
                  <a:srgbClr val="4F81BD"/>
                </a:solidFill>
                <a:latin typeface="Times New Roman"/>
                <a:ea typeface="Times New Roman"/>
                <a:cs typeface="Times New Roman"/>
              </a:rPr>
              <a:t>А главное - не забывайте выключать воду!</a:t>
            </a:r>
            <a:endParaRPr sz="2400" b="1" i="0" u="none" strike="noStrike" cap="none" baseline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115" name="Picture 115"/>
          <p:cNvPicPr/>
          <p:nvPr/>
        </p:nvPicPr>
        <p:blipFill>
          <a:blip r:embed="rId3"/>
          <a:stretch/>
        </p:blipFill>
        <p:spPr>
          <a:xfrm>
            <a:off x="6516216" y="620688"/>
            <a:ext cx="1440160" cy="1656183"/>
          </a:xfrm>
          <a:prstGeom prst="rect">
            <a:avLst/>
          </a:prstGeom>
          <a:ln w="9525">
            <a:noFill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Picture 118"/>
          <p:cNvPicPr/>
          <p:nvPr/>
        </p:nvPicPr>
        <p:blipFill>
          <a:blip r:embed="rId2"/>
          <a:stretch/>
        </p:blipFill>
        <p:spPr>
          <a:xfrm rot="10800000" flipV="1">
            <a:off x="467544" y="548680"/>
            <a:ext cx="3240360" cy="4464496"/>
          </a:xfrm>
          <a:prstGeom prst="rect">
            <a:avLst/>
          </a:prstGeom>
          <a:ln w="9525">
            <a:noFill/>
            <a:headEnd type="none" w="med" len="med"/>
            <a:tailEnd type="none" w="med" len="med"/>
          </a:ln>
        </p:spPr>
      </p:pic>
      <p:sp>
        <p:nvSpPr>
          <p:cNvPr id="119" name="Shape 119"/>
          <p:cNvSpPr/>
          <p:nvPr/>
        </p:nvSpPr>
        <p:spPr>
          <a:xfrm>
            <a:off x="3995936" y="2035447"/>
            <a:ext cx="4680520" cy="1815882"/>
          </a:xfrm>
          <a:prstGeom prst="rect">
            <a:avLst/>
          </a:prstGeom>
          <a:noFill/>
          <a:ln w="9525">
            <a:noFill/>
            <a:headEnd type="none" w="med" len="med"/>
            <a:tailEnd type="none" w="med" len="med"/>
          </a:ln>
        </p:spPr>
        <p:txBody>
          <a:bodyPr vert="horz" wrap="square" lIns="91440" tIns="45720" rIns="91440" bIns="45720" anchor="ctr">
            <a:spAutoFit/>
          </a:bodyPr>
          <a:lstStyle/>
          <a:p>
            <a:pPr marL="0" marR="0" indent="450850" algn="l">
              <a:lnSpc>
                <a:spcPct val="100000"/>
              </a:lnSpc>
            </a:pPr>
            <a:r>
              <a:rPr sz="2800" b="0" i="0" u="none" strike="noStrike" cap="non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К дальним селам, городам</a:t>
            </a:r>
          </a:p>
          <a:p>
            <a:pPr marL="0" marR="0" indent="450850" algn="l">
              <a:lnSpc>
                <a:spcPct val="100000"/>
              </a:lnSpc>
            </a:pPr>
            <a:r>
              <a:rPr sz="2800" b="0" i="0" u="none" strike="noStrike" cap="non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Кто идет по проводам?</a:t>
            </a:r>
          </a:p>
          <a:p>
            <a:pPr marL="0" marR="0" indent="450850" algn="l">
              <a:lnSpc>
                <a:spcPct val="100000"/>
              </a:lnSpc>
            </a:pPr>
            <a:r>
              <a:rPr sz="2800" b="0" i="0" u="none" strike="noStrike" cap="non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Светлое величество!</a:t>
            </a:r>
          </a:p>
          <a:p>
            <a:pPr marL="0" marR="0" indent="450850" algn="l">
              <a:lnSpc>
                <a:spcPct val="100000"/>
              </a:lnSpc>
            </a:pPr>
            <a:r>
              <a:rPr sz="2800" b="0" i="0" u="none" strike="noStrike" cap="non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          Это...      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1043608" y="5229200"/>
            <a:ext cx="2071143" cy="461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indent="0" algn="l"/>
            <a:r>
              <a:rPr sz="24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электричество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Picture 123"/>
          <p:cNvPicPr/>
          <p:nvPr/>
        </p:nvPicPr>
        <p:blipFill>
          <a:blip r:embed="rId2"/>
          <a:stretch/>
        </p:blipFill>
        <p:spPr>
          <a:xfrm>
            <a:off x="539552" y="908720"/>
            <a:ext cx="2808312" cy="4032448"/>
          </a:xfrm>
          <a:prstGeom prst="rect">
            <a:avLst/>
          </a:prstGeom>
          <a:ln w="9525">
            <a:noFill/>
            <a:headEnd type="none" w="med" len="med"/>
            <a:tailEnd type="none" w="med" len="med"/>
          </a:ln>
        </p:spPr>
      </p:pic>
      <p:sp>
        <p:nvSpPr>
          <p:cNvPr id="124" name="Shape 124"/>
          <p:cNvSpPr/>
          <p:nvPr/>
        </p:nvSpPr>
        <p:spPr>
          <a:xfrm>
            <a:off x="3707904" y="1764659"/>
            <a:ext cx="4968552" cy="2616100"/>
          </a:xfrm>
          <a:prstGeom prst="rect">
            <a:avLst/>
          </a:prstGeom>
          <a:noFill/>
          <a:ln w="9525">
            <a:noFill/>
            <a:headEnd type="none" w="med" len="med"/>
            <a:tailEnd type="none" w="med" len="med"/>
          </a:ln>
        </p:spPr>
        <p:txBody>
          <a:bodyPr vert="horz" wrap="square" lIns="91440" tIns="45720" rIns="91440" bIns="45720" anchor="ctr">
            <a:spAutoFit/>
          </a:bodyPr>
          <a:lstStyle/>
          <a:p>
            <a:pPr marL="0" marR="0" indent="450850" algn="l">
              <a:lnSpc>
                <a:spcPct val="100000"/>
              </a:lnSpc>
            </a:pPr>
            <a:r>
              <a:rPr sz="2800" b="0" i="0" u="none" strike="noStrike" cap="non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Вот этот предмет</a:t>
            </a:r>
            <a:endParaRPr sz="2800" b="0" i="0" u="none" strike="noStrike" cap="none" baseline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marR="0" indent="450850" algn="l">
              <a:lnSpc>
                <a:spcPct val="100000"/>
              </a:lnSpc>
            </a:pPr>
            <a:r>
              <a:rPr sz="2800" b="0" i="0" u="none" strike="noStrike" cap="non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К потолку повесили,</a:t>
            </a:r>
            <a:endParaRPr sz="2800" b="0" i="0" u="none" strike="noStrike" cap="none" baseline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marR="0" indent="450850" algn="l">
              <a:lnSpc>
                <a:spcPct val="100000"/>
              </a:lnSpc>
            </a:pPr>
            <a:r>
              <a:rPr sz="2800" b="0" i="0" u="none" strike="noStrike" cap="non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Стало в доме весело.</a:t>
            </a:r>
            <a:endParaRPr sz="2800" b="0" i="0" u="none" strike="noStrike" cap="none" baseline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marR="0" indent="450850" algn="l">
              <a:lnSpc>
                <a:spcPct val="100000"/>
              </a:lnSpc>
            </a:pPr>
            <a:r>
              <a:rPr sz="2800" b="0" i="0" u="none" strike="noStrike" cap="non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Она снаружи вроде груша,</a:t>
            </a:r>
            <a:endParaRPr sz="2800" b="0" i="0" u="none" strike="noStrike" cap="none" baseline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marR="0" indent="450850" algn="l">
              <a:lnSpc>
                <a:spcPct val="100000"/>
              </a:lnSpc>
            </a:pPr>
            <a:r>
              <a:rPr sz="2800" b="0" i="0" u="none" strike="noStrike" cap="non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Висит без дела днем,</a:t>
            </a:r>
            <a:endParaRPr sz="2800" b="0" i="0" u="none" strike="noStrike" cap="none" baseline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marR="0" indent="450850" algn="l">
              <a:lnSpc>
                <a:spcPct val="100000"/>
              </a:lnSpc>
            </a:pPr>
            <a:r>
              <a:rPr sz="2400" b="0" i="0" u="none" strike="noStrike" cap="none" baseline="0">
                <a:solidFill>
                  <a:schemeClr val="tx1"/>
                </a:solidFill>
                <a:latin typeface="Arial"/>
                <a:ea typeface="Arial"/>
                <a:cs typeface="Arial"/>
              </a:rPr>
              <a:t>А ночью освещает дом.  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899592" y="5157192"/>
            <a:ext cx="1974076" cy="461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24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лампочка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Picture 128"/>
          <p:cNvPicPr/>
          <p:nvPr/>
        </p:nvPicPr>
        <p:blipFill>
          <a:blip r:embed="rId2"/>
          <a:stretch/>
        </p:blipFill>
        <p:spPr>
          <a:xfrm>
            <a:off x="827584" y="1052736"/>
            <a:ext cx="2808312" cy="3888432"/>
          </a:xfrm>
          <a:prstGeom prst="rect">
            <a:avLst/>
          </a:prstGeom>
          <a:ln w="9525">
            <a:noFill/>
            <a:headEnd type="none" w="med" len="med"/>
            <a:tailEnd type="none" w="med" len="med"/>
          </a:ln>
        </p:spPr>
      </p:pic>
      <p:sp>
        <p:nvSpPr>
          <p:cNvPr id="129" name="Shape 129"/>
          <p:cNvSpPr/>
          <p:nvPr/>
        </p:nvSpPr>
        <p:spPr>
          <a:xfrm>
            <a:off x="2771800" y="1782277"/>
            <a:ext cx="5544616" cy="3108543"/>
          </a:xfrm>
          <a:prstGeom prst="rect">
            <a:avLst/>
          </a:prstGeom>
          <a:noFill/>
          <a:ln w="9525">
            <a:noFill/>
            <a:headEnd type="none" w="med" len="med"/>
            <a:tailEnd type="none" w="med" len="med"/>
          </a:ln>
        </p:spPr>
        <p:txBody>
          <a:bodyPr vert="horz" wrap="square" lIns="91440" tIns="45720" rIns="91440" bIns="45720" anchor="ctr">
            <a:spAutoFit/>
          </a:bodyPr>
          <a:lstStyle/>
          <a:p>
            <a:pPr marL="0" marR="0" indent="450850" algn="just">
              <a:lnSpc>
                <a:spcPct val="100000"/>
              </a:lnSpc>
            </a:pPr>
            <a:r>
              <a:rPr sz="2800" b="0" i="0" u="none" strike="noStrike" cap="none" baseline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            Лампа сутки погорит,</a:t>
            </a:r>
          </a:p>
          <a:p>
            <a:pPr marL="0" marR="0" indent="450850" algn="just">
              <a:lnSpc>
                <a:spcPct val="100000"/>
              </a:lnSpc>
            </a:pPr>
            <a:endParaRPr sz="2800" b="0" i="0" u="none" strike="noStrike" cap="non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marL="0" marR="0" indent="450850" algn="just">
              <a:lnSpc>
                <a:spcPct val="100000"/>
              </a:lnSpc>
            </a:pPr>
            <a:r>
              <a:rPr sz="2800" b="0" i="0" u="none" strike="noStrike" cap="none" baseline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           Сто кило угля спалит!</a:t>
            </a:r>
          </a:p>
          <a:p>
            <a:pPr marL="0" marR="0" indent="450850" algn="just">
              <a:lnSpc>
                <a:spcPct val="100000"/>
              </a:lnSpc>
            </a:pPr>
            <a:endParaRPr sz="2800" b="0" i="0" u="none" strike="noStrike" cap="non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marL="0" marR="0" indent="450850" algn="just">
              <a:lnSpc>
                <a:spcPct val="100000"/>
              </a:lnSpc>
            </a:pPr>
            <a:r>
              <a:rPr sz="2800" b="0" i="0" u="none" strike="noStrike" cap="none" baseline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            Если светит зря она,</a:t>
            </a:r>
          </a:p>
          <a:p>
            <a:pPr marL="0" marR="0" indent="450850" algn="just">
              <a:lnSpc>
                <a:spcPct val="100000"/>
              </a:lnSpc>
            </a:pPr>
            <a:endParaRPr sz="2800" b="0" i="0" u="none" strike="noStrike" cap="non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marL="0" marR="0" indent="450850" algn="just">
              <a:lnSpc>
                <a:spcPct val="100000"/>
              </a:lnSpc>
            </a:pPr>
            <a:r>
              <a:rPr sz="2800" b="0" i="0" u="none" strike="noStrike" cap="none" baseline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           Где ж экономия сырья?</a:t>
            </a:r>
            <a:endParaRPr sz="2800" b="0" i="0" u="none" strike="noStrike" cap="non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Аспект">
      <a:fillStyleLst>
        <a:solidFill>
          <a:schemeClr val="phClr"/>
        </a:solidFill>
        <a:gradFill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</a:gradFill>
        <a:gradFill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</a:gradFill>
      </a:fillStyleLst>
      <a:lnStyleLst>
        <a:ln w="9525">
          <a:solidFill>
            <a:schemeClr val="phClr">
              <a:satMod val="150000"/>
            </a:schemeClr>
          </a:solidFill>
          <a:prstDash val="solid"/>
        </a:ln>
        <a:ln w="425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>
              <a:srgbClr val="000000">
                <a:alpha val="38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</a:gradFill>
        <a:noFill/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Normal.dotm</Template>
  <TotalTime>0</TotalTime>
  <Words>337</Words>
  <Application>Microsoft Macintosh PowerPoint</Application>
  <DocSecurity>0</DocSecurity>
  <PresentationFormat>On-screen Show (4:3)</PresentationFormat>
  <Paragraphs>74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Times New Roman</vt:lpstr>
      <vt:lpstr>Verdana</vt:lpstr>
      <vt:lpstr>Wingdings 2</vt:lpstr>
      <vt:lpstr>Аспект</vt:lpstr>
      <vt:lpstr>Классный час «Энергосбережение» </vt:lpstr>
      <vt:lpstr>PowerPoint Presentation</vt:lpstr>
      <vt:lpstr>Что такое энергосбережение?</vt:lpstr>
      <vt:lpstr>Вода – источник  жизни для всего живого на Земле.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 «Энергосбережение» </dc:title>
  <cp:lastModifiedBy>Sashul9</cp:lastModifiedBy>
  <cp:revision>1</cp:revision>
  <dcterms:modified xsi:type="dcterms:W3CDTF">2023-07-07T13:38:23Z</dcterms:modified>
</cp:coreProperties>
</file>